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85" r:id="rId2"/>
    <p:sldId id="277" r:id="rId3"/>
    <p:sldId id="276" r:id="rId4"/>
    <p:sldId id="278" r:id="rId5"/>
    <p:sldId id="280" r:id="rId6"/>
    <p:sldId id="281" r:id="rId7"/>
    <p:sldId id="28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0000FF"/>
    <a:srgbClr val="FFFF00"/>
    <a:srgbClr val="0099FF"/>
    <a:srgbClr val="CC0000"/>
    <a:srgbClr val="00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411" autoAdjust="0"/>
    <p:restoredTop sz="94660"/>
  </p:normalViewPr>
  <p:slideViewPr>
    <p:cSldViewPr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BE9E9-D73E-4C36-877E-7F9F0C034D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86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64D5-4296-4EAD-BAE6-E9E1221AB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2CB5-617C-44CE-8D9F-A06CC989E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8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1952-2E75-4342-BBE5-6083C7855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7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A4988-6040-4F59-ABA6-800DEDF0EE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50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9541-CE7E-4680-888C-70056322B4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2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C7A8-AC65-4CD1-BE59-60B1B1445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7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A4D2-16DA-4816-8751-EBD38C546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9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2D2C-91B1-4856-BEB2-97732C78E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D1D70D-8C9D-49BB-B8E9-5DB309707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6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D323-B3F3-480F-910C-80F74D7B0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8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8A4111-F7F4-4199-B46F-902E8419437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96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7088" y="2744788"/>
            <a:ext cx="7559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6600FF"/>
                </a:solidFill>
              </a:rPr>
              <a:t>TOÁN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150938" y="3327400"/>
            <a:ext cx="6842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sym typeface="Wingdings" pitchFamily="2" charset="2"/>
              </a:rPr>
              <a:t>XEM ĐỒNG HỒ</a:t>
            </a:r>
            <a:endParaRPr lang="en-US" sz="4400" b="1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612775" y="304800"/>
            <a:ext cx="10439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PHÚ NHUẬN </a:t>
            </a:r>
          </a:p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utoUpdateAnimBg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6"/>
          <p:cNvGrpSpPr>
            <a:grpSpLocks/>
          </p:cNvGrpSpPr>
          <p:nvPr/>
        </p:nvGrpSpPr>
        <p:grpSpPr bwMode="auto">
          <a:xfrm>
            <a:off x="3200400" y="533400"/>
            <a:ext cx="2057400" cy="2057400"/>
            <a:chOff x="336" y="240"/>
            <a:chExt cx="1296" cy="1296"/>
          </a:xfrm>
        </p:grpSpPr>
        <p:grpSp>
          <p:nvGrpSpPr>
            <p:cNvPr id="3093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3106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3108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3109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3107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094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3095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3096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3097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3098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3099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3100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3101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3102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3103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3104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3105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8716" name="AutoShape 44"/>
          <p:cNvSpPr>
            <a:spLocks noChangeArrowheads="1"/>
          </p:cNvSpPr>
          <p:nvPr/>
        </p:nvSpPr>
        <p:spPr bwMode="auto">
          <a:xfrm rot="8704455">
            <a:off x="3810000" y="16065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7" name="AutoShape 45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19" name="AutoShape 47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mấy giờ ?</a:t>
            </a:r>
          </a:p>
        </p:txBody>
      </p:sp>
      <p:sp>
        <p:nvSpPr>
          <p:cNvPr id="28720" name="AutoShape 48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</a:t>
            </a:r>
            <a:r>
              <a:rPr lang="en-US" sz="2000" b="1">
                <a:solidFill>
                  <a:srgbClr val="0000FF"/>
                </a:solidFill>
              </a:rPr>
              <a:t> .</a:t>
            </a:r>
          </a:p>
        </p:txBody>
      </p:sp>
      <p:sp>
        <p:nvSpPr>
          <p:cNvPr id="28721" name="Text Box 49"/>
          <p:cNvSpPr txBox="1">
            <a:spLocks noChangeArrowheads="1"/>
          </p:cNvSpPr>
          <p:nvPr/>
        </p:nvSpPr>
        <p:spPr bwMode="auto">
          <a:xfrm>
            <a:off x="0" y="2428479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</a:rPr>
              <a:t>Một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ngày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có</a:t>
            </a:r>
            <a:r>
              <a:rPr lang="en-US" sz="2000" b="1" dirty="0">
                <a:solidFill>
                  <a:srgbClr val="0000FF"/>
                </a:solidFill>
              </a:rPr>
              <a:t> bao </a:t>
            </a:r>
            <a:r>
              <a:rPr lang="en-US" sz="2000" b="1" dirty="0" err="1">
                <a:solidFill>
                  <a:srgbClr val="0000FF"/>
                </a:solidFill>
              </a:rPr>
              <a:t>nhiêu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giờ</a:t>
            </a:r>
            <a:r>
              <a:rPr lang="en-US" sz="2000" b="1" dirty="0">
                <a:solidFill>
                  <a:srgbClr val="0000FF"/>
                </a:solidFill>
              </a:rPr>
              <a:t> ?</a:t>
            </a:r>
          </a:p>
        </p:txBody>
      </p: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0" y="2915046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</a:rPr>
              <a:t>Một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ngày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có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>
                <a:solidFill>
                  <a:srgbClr val="FF0066"/>
                </a:solidFill>
              </a:rPr>
              <a:t>24 </a:t>
            </a:r>
            <a:r>
              <a:rPr lang="en-US" sz="2000" b="1" dirty="0" err="1">
                <a:solidFill>
                  <a:srgbClr val="FF0066"/>
                </a:solidFill>
              </a:rPr>
              <a:t>giờ</a:t>
            </a:r>
            <a:r>
              <a:rPr lang="en-US" sz="2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0" y="33528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</a:rPr>
              <a:t>Một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ngày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bắt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vi-VN" sz="2000" b="1" dirty="0">
                <a:solidFill>
                  <a:srgbClr val="0000FF"/>
                </a:solidFill>
              </a:rPr>
              <a:t>đ</a:t>
            </a:r>
            <a:r>
              <a:rPr lang="en-US" sz="2000" b="1" dirty="0" err="1">
                <a:solidFill>
                  <a:srgbClr val="0000FF"/>
                </a:solidFill>
              </a:rPr>
              <a:t>ầu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từ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lúc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nào</a:t>
            </a:r>
            <a:r>
              <a:rPr lang="en-US" sz="2000" b="1" dirty="0">
                <a:solidFill>
                  <a:srgbClr val="0000FF"/>
                </a:solidFill>
              </a:rPr>
              <a:t> ? </a:t>
            </a:r>
            <a:r>
              <a:rPr lang="en-US" sz="2000" b="1" dirty="0" err="1">
                <a:solidFill>
                  <a:srgbClr val="0000FF"/>
                </a:solidFill>
              </a:rPr>
              <a:t>Đến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lúc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nào</a:t>
            </a:r>
            <a:r>
              <a:rPr lang="en-US" sz="2000" b="1" dirty="0">
                <a:solidFill>
                  <a:srgbClr val="0000FF"/>
                </a:solidFill>
              </a:rPr>
              <a:t> ?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38098" y="3761979"/>
            <a:ext cx="86487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</a:rPr>
              <a:t>Một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ngày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bắt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vi-VN" sz="2000" b="1" dirty="0">
                <a:solidFill>
                  <a:srgbClr val="0000FF"/>
                </a:solidFill>
              </a:rPr>
              <a:t>đ</a:t>
            </a:r>
            <a:r>
              <a:rPr lang="en-US" sz="2000" b="1" dirty="0" err="1">
                <a:solidFill>
                  <a:srgbClr val="0000FF"/>
                </a:solidFill>
              </a:rPr>
              <a:t>ầu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từ</a:t>
            </a:r>
            <a:r>
              <a:rPr lang="en-US" sz="2000" b="1" dirty="0">
                <a:solidFill>
                  <a:srgbClr val="0000FF"/>
                </a:solidFill>
              </a:rPr>
              <a:t> 12 </a:t>
            </a:r>
            <a:r>
              <a:rPr lang="en-US" sz="2000" b="1" dirty="0" err="1">
                <a:solidFill>
                  <a:srgbClr val="0000FF"/>
                </a:solidFill>
              </a:rPr>
              <a:t>giờ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vi-VN" sz="2000" b="1" dirty="0">
                <a:solidFill>
                  <a:srgbClr val="0000FF"/>
                </a:solidFill>
              </a:rPr>
              <a:t>đ</a:t>
            </a:r>
            <a:r>
              <a:rPr lang="en-US" sz="2000" b="1" dirty="0" err="1">
                <a:solidFill>
                  <a:srgbClr val="0000FF"/>
                </a:solidFill>
              </a:rPr>
              <a:t>êm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hôm</a:t>
            </a:r>
            <a:r>
              <a:rPr lang="en-US" sz="2000" b="1" dirty="0">
                <a:solidFill>
                  <a:srgbClr val="0000FF"/>
                </a:solidFill>
              </a:rPr>
              <a:t> tr</a:t>
            </a:r>
            <a:r>
              <a:rPr lang="vi-VN" sz="2000" b="1" dirty="0">
                <a:solidFill>
                  <a:srgbClr val="0000FF"/>
                </a:solidFill>
              </a:rPr>
              <a:t>ư</a:t>
            </a:r>
            <a:r>
              <a:rPr lang="en-US" sz="2000" b="1" dirty="0" err="1">
                <a:solidFill>
                  <a:srgbClr val="0000FF"/>
                </a:solidFill>
              </a:rPr>
              <a:t>ớc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vi-VN" sz="2000" b="1" dirty="0">
                <a:solidFill>
                  <a:srgbClr val="0000FF"/>
                </a:solidFill>
              </a:rPr>
              <a:t>đ</a:t>
            </a:r>
            <a:r>
              <a:rPr lang="en-US" sz="2000" b="1" dirty="0" err="1">
                <a:solidFill>
                  <a:srgbClr val="0000FF"/>
                </a:solidFill>
              </a:rPr>
              <a:t>ến</a:t>
            </a:r>
            <a:r>
              <a:rPr lang="en-US" sz="2000" b="1" dirty="0">
                <a:solidFill>
                  <a:srgbClr val="0000FF"/>
                </a:solidFill>
              </a:rPr>
              <a:t> 12 </a:t>
            </a:r>
            <a:r>
              <a:rPr lang="en-US" sz="2000" b="1" dirty="0" err="1">
                <a:solidFill>
                  <a:srgbClr val="0000FF"/>
                </a:solidFill>
              </a:rPr>
              <a:t>giờ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vi-VN" sz="2000" b="1" dirty="0">
                <a:solidFill>
                  <a:srgbClr val="0000FF"/>
                </a:solidFill>
              </a:rPr>
              <a:t>đ</a:t>
            </a:r>
            <a:r>
              <a:rPr lang="en-US" sz="2000" b="1" dirty="0" err="1">
                <a:solidFill>
                  <a:srgbClr val="0000FF"/>
                </a:solidFill>
              </a:rPr>
              <a:t>êm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hôm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sau</a:t>
            </a:r>
            <a:r>
              <a:rPr lang="en-US" sz="2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8730" name="AutoShape 58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35" name="AutoShape 63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66"/>
                </a:solidFill>
              </a:rPr>
              <a:t>m</a:t>
            </a:r>
            <a:r>
              <a:rPr lang="en-US" sz="2000" b="1">
                <a:solidFill>
                  <a:srgbClr val="FF0000"/>
                </a:solidFill>
              </a:rPr>
              <a:t>ấy giờ ?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8736" name="AutoShape 64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66"/>
                </a:solidFill>
              </a:rPr>
              <a:t>12</a:t>
            </a:r>
            <a:r>
              <a:rPr lang="en-US" sz="2000" b="1">
                <a:solidFill>
                  <a:srgbClr val="FF0000"/>
                </a:solidFill>
              </a:rPr>
              <a:t> giờ ?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8737" name="AutoShape 65"/>
          <p:cNvSpPr>
            <a:spLocks noChangeArrowheads="1"/>
          </p:cNvSpPr>
          <p:nvPr/>
        </p:nvSpPr>
        <p:spPr bwMode="auto">
          <a:xfrm rot="-3409014">
            <a:off x="4169569" y="1197769"/>
            <a:ext cx="457200" cy="195262"/>
          </a:xfrm>
          <a:prstGeom prst="rightArrow">
            <a:avLst>
              <a:gd name="adj1" fmla="val 50000"/>
              <a:gd name="adj2" fmla="val 58537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4191000" y="914400"/>
            <a:ext cx="195263" cy="609600"/>
            <a:chOff x="3909" y="576"/>
            <a:chExt cx="123" cy="384"/>
          </a:xfrm>
        </p:grpSpPr>
        <p:sp>
          <p:nvSpPr>
            <p:cNvPr id="3091" name="AutoShape 57"/>
            <p:cNvSpPr>
              <a:spLocks noChangeArrowheads="1"/>
            </p:cNvSpPr>
            <p:nvPr/>
          </p:nvSpPr>
          <p:spPr bwMode="auto">
            <a:xfrm rot="-5400000">
              <a:off x="3827" y="75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92" name="AutoShape 66"/>
            <p:cNvSpPr>
              <a:spLocks noChangeArrowheads="1"/>
            </p:cNvSpPr>
            <p:nvPr/>
          </p:nvSpPr>
          <p:spPr bwMode="auto">
            <a:xfrm rot="-5400000">
              <a:off x="3792" y="720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en-GB" sz="1600"/>
            </a:p>
          </p:txBody>
        </p:sp>
      </p:grpSp>
      <p:sp>
        <p:nvSpPr>
          <p:cNvPr id="28739" name="AutoShape 67"/>
          <p:cNvSpPr>
            <a:spLocks noChangeArrowheads="1"/>
          </p:cNvSpPr>
          <p:nvPr/>
        </p:nvSpPr>
        <p:spPr bwMode="auto">
          <a:xfrm rot="-5400000">
            <a:off x="3962400" y="1143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GB" sz="1600"/>
          </a:p>
        </p:txBody>
      </p:sp>
      <p:sp>
        <p:nvSpPr>
          <p:cNvPr id="28742" name="AutoShape 70"/>
          <p:cNvSpPr>
            <a:spLocks noChangeArrowheads="1"/>
          </p:cNvSpPr>
          <p:nvPr/>
        </p:nvSpPr>
        <p:spPr bwMode="auto">
          <a:xfrm rot="10800000">
            <a:off x="533400" y="47244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rgbClr val="FF0066"/>
                </a:solidFill>
              </a:rPr>
              <a:t>1 giờ chiều</a:t>
            </a:r>
            <a:r>
              <a:rPr lang="en-US" sz="2000" b="1">
                <a:solidFill>
                  <a:srgbClr val="0000FF"/>
                </a:solidFill>
              </a:rPr>
              <a:t> còn gọi là mấy giờ?</a:t>
            </a:r>
          </a:p>
        </p:txBody>
      </p:sp>
      <p:sp>
        <p:nvSpPr>
          <p:cNvPr id="28743" name="AutoShape 71"/>
          <p:cNvSpPr>
            <a:spLocks noChangeArrowheads="1"/>
          </p:cNvSpPr>
          <p:nvPr/>
        </p:nvSpPr>
        <p:spPr bwMode="auto">
          <a:xfrm rot="10800000">
            <a:off x="533400" y="5638800"/>
            <a:ext cx="7467600" cy="609600"/>
          </a:xfrm>
          <a:prstGeom prst="wedgeRoundRectCallout">
            <a:avLst>
              <a:gd name="adj1" fmla="val 380"/>
              <a:gd name="adj2" fmla="val 3976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1 giờ chiều</a:t>
            </a:r>
            <a:r>
              <a:rPr lang="en-US" sz="2000" b="1">
                <a:solidFill>
                  <a:srgbClr val="0000FF"/>
                </a:solidFill>
              </a:rPr>
              <a:t> còn gọi là </a:t>
            </a:r>
            <a:r>
              <a:rPr lang="en-US" sz="2000" b="1">
                <a:solidFill>
                  <a:schemeClr val="bg1"/>
                </a:solidFill>
              </a:rPr>
              <a:t>13 giờ</a:t>
            </a:r>
            <a:r>
              <a:rPr lang="en-US" sz="2000" b="1">
                <a:solidFill>
                  <a:srgbClr val="FF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30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30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20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7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6" grpId="0" animBg="1"/>
      <p:bldP spid="28717" grpId="0" animBg="1"/>
      <p:bldP spid="28719" grpId="0" animBg="1"/>
      <p:bldP spid="28719" grpId="1" animBg="1"/>
      <p:bldP spid="28720" grpId="0" animBg="1"/>
      <p:bldP spid="28720" grpId="1" animBg="1"/>
      <p:bldP spid="28721" grpId="0"/>
      <p:bldP spid="28721" grpId="1"/>
      <p:bldP spid="28722" grpId="0"/>
      <p:bldP spid="28723" grpId="0"/>
      <p:bldP spid="28723" grpId="1"/>
      <p:bldP spid="28724" grpId="0"/>
      <p:bldP spid="28730" grpId="0" animBg="1"/>
      <p:bldP spid="28730" grpId="1" animBg="1"/>
      <p:bldP spid="28735" grpId="0" animBg="1"/>
      <p:bldP spid="28735" grpId="1" animBg="1"/>
      <p:bldP spid="28736" grpId="0" animBg="1"/>
      <p:bldP spid="28736" grpId="1" animBg="1"/>
      <p:bldP spid="28737" grpId="0" animBg="1"/>
      <p:bldP spid="28739" grpId="0" animBg="1"/>
      <p:bldP spid="28742" grpId="0" animBg="1"/>
      <p:bldP spid="28742" grpId="1" animBg="1"/>
      <p:bldP spid="287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533400" y="381000"/>
            <a:ext cx="2057400" cy="2057400"/>
            <a:chOff x="336" y="240"/>
            <a:chExt cx="1296" cy="1296"/>
          </a:xfrm>
        </p:grpSpPr>
        <p:grpSp>
          <p:nvGrpSpPr>
            <p:cNvPr id="4162" name="Group 1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175" name="Group 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77" name="Oval 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78" name="Oval 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76" name="Oval 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63" name="Text Box 1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64" name="Text Box 1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65" name="Text Box 1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66" name="Text Box 1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67" name="Text Box 1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68" name="Text Box 1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69" name="Text Box 1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70" name="Text Box 1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71" name="Text Box 1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72" name="Text Box 2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73" name="Text Box 23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74" name="Text Box 24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24" name="AutoShape 76"/>
          <p:cNvSpPr>
            <a:spLocks noChangeArrowheads="1"/>
          </p:cNvSpPr>
          <p:nvPr/>
        </p:nvSpPr>
        <p:spPr bwMode="auto">
          <a:xfrm rot="8704455">
            <a:off x="1143000" y="14541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27" name="AutoShape 79"/>
          <p:cNvSpPr>
            <a:spLocks noChangeArrowheads="1"/>
          </p:cNvSpPr>
          <p:nvPr/>
        </p:nvSpPr>
        <p:spPr bwMode="auto">
          <a:xfrm rot="-3643118">
            <a:off x="1504950" y="1066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7620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1752600" y="6096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7620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1524000" y="25908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phút</a:t>
            </a: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3352800" y="381000"/>
            <a:ext cx="2057400" cy="2057400"/>
            <a:chOff x="336" y="240"/>
            <a:chExt cx="1296" cy="1296"/>
          </a:xfrm>
        </p:grpSpPr>
        <p:grpSp>
          <p:nvGrpSpPr>
            <p:cNvPr id="4145" name="Group 9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158" name="Group 9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60" name="Oval 9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61" name="Oval 9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59" name="Oval 9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46" name="Text Box 95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47" name="Text Box 96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48" name="Text Box 97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49" name="Text Box 98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50" name="Text Box 99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51" name="Text Box 100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52" name="Text Box 101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53" name="Text Box 102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54" name="Text Box 103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55" name="Text Box 104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56" name="Text Box 105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57" name="Text Box 106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55" name="AutoShape 107"/>
          <p:cNvSpPr>
            <a:spLocks noChangeArrowheads="1"/>
          </p:cNvSpPr>
          <p:nvPr/>
        </p:nvSpPr>
        <p:spPr bwMode="auto">
          <a:xfrm rot="9659247">
            <a:off x="3886200" y="13716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56" name="AutoShape 108"/>
          <p:cNvSpPr>
            <a:spLocks noChangeArrowheads="1"/>
          </p:cNvSpPr>
          <p:nvPr/>
        </p:nvSpPr>
        <p:spPr bwMode="auto">
          <a:xfrm>
            <a:off x="4495800" y="12954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757" name="Text Box 109"/>
          <p:cNvSpPr txBox="1">
            <a:spLocks noChangeArrowheads="1"/>
          </p:cNvSpPr>
          <p:nvPr/>
        </p:nvSpPr>
        <p:spPr bwMode="auto">
          <a:xfrm>
            <a:off x="35814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759" name="Text Box 111"/>
          <p:cNvSpPr txBox="1">
            <a:spLocks noChangeArrowheads="1"/>
          </p:cNvSpPr>
          <p:nvPr/>
        </p:nvSpPr>
        <p:spPr bwMode="auto">
          <a:xfrm>
            <a:off x="35814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760" name="Text Box 112"/>
          <p:cNvSpPr txBox="1">
            <a:spLocks noChangeArrowheads="1"/>
          </p:cNvSpPr>
          <p:nvPr/>
        </p:nvSpPr>
        <p:spPr bwMode="auto">
          <a:xfrm>
            <a:off x="4343400" y="2590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 phút</a:t>
            </a:r>
          </a:p>
        </p:txBody>
      </p:sp>
      <p:grpSp>
        <p:nvGrpSpPr>
          <p:cNvPr id="8" name="Group 159"/>
          <p:cNvGrpSpPr>
            <a:grpSpLocks/>
          </p:cNvGrpSpPr>
          <p:nvPr/>
        </p:nvGrpSpPr>
        <p:grpSpPr bwMode="auto">
          <a:xfrm>
            <a:off x="6096000" y="381000"/>
            <a:ext cx="2057400" cy="2057400"/>
            <a:chOff x="3840" y="240"/>
            <a:chExt cx="1296" cy="1296"/>
          </a:xfrm>
        </p:grpSpPr>
        <p:grpSp>
          <p:nvGrpSpPr>
            <p:cNvPr id="4128" name="Group 134"/>
            <p:cNvGrpSpPr>
              <a:grpSpLocks/>
            </p:cNvGrpSpPr>
            <p:nvPr/>
          </p:nvGrpSpPr>
          <p:grpSpPr bwMode="auto">
            <a:xfrm>
              <a:off x="3840" y="240"/>
              <a:ext cx="1296" cy="1296"/>
              <a:chOff x="336" y="240"/>
              <a:chExt cx="1296" cy="1296"/>
            </a:xfrm>
          </p:grpSpPr>
          <p:grpSp>
            <p:nvGrpSpPr>
              <p:cNvPr id="4141" name="Group 1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43" name="Oval 1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144" name="Oval 1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4142" name="Oval 1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4129" name="Text Box 139"/>
            <p:cNvSpPr txBox="1">
              <a:spLocks noChangeArrowheads="1"/>
            </p:cNvSpPr>
            <p:nvPr/>
          </p:nvSpPr>
          <p:spPr bwMode="auto">
            <a:xfrm>
              <a:off x="4368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4130" name="Text Box 140"/>
            <p:cNvSpPr txBox="1">
              <a:spLocks noChangeArrowheads="1"/>
            </p:cNvSpPr>
            <p:nvPr/>
          </p:nvSpPr>
          <p:spPr bwMode="auto">
            <a:xfrm>
              <a:off x="412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4131" name="Text Box 141"/>
            <p:cNvSpPr txBox="1">
              <a:spLocks noChangeArrowheads="1"/>
            </p:cNvSpPr>
            <p:nvPr/>
          </p:nvSpPr>
          <p:spPr bwMode="auto">
            <a:xfrm>
              <a:off x="3984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4132" name="Text Box 142"/>
            <p:cNvSpPr txBox="1">
              <a:spLocks noChangeArrowheads="1"/>
            </p:cNvSpPr>
            <p:nvPr/>
          </p:nvSpPr>
          <p:spPr bwMode="auto">
            <a:xfrm>
              <a:off x="4128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4133" name="Text Box 143"/>
            <p:cNvSpPr txBox="1">
              <a:spLocks noChangeArrowheads="1"/>
            </p:cNvSpPr>
            <p:nvPr/>
          </p:nvSpPr>
          <p:spPr bwMode="auto">
            <a:xfrm>
              <a:off x="3984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4134" name="Text Box 144"/>
            <p:cNvSpPr txBox="1">
              <a:spLocks noChangeArrowheads="1"/>
            </p:cNvSpPr>
            <p:nvPr/>
          </p:nvSpPr>
          <p:spPr bwMode="auto">
            <a:xfrm>
              <a:off x="388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4135" name="Text Box 145"/>
            <p:cNvSpPr txBox="1">
              <a:spLocks noChangeArrowheads="1"/>
            </p:cNvSpPr>
            <p:nvPr/>
          </p:nvSpPr>
          <p:spPr bwMode="auto">
            <a:xfrm>
              <a:off x="4416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4136" name="Text Box 146"/>
            <p:cNvSpPr txBox="1">
              <a:spLocks noChangeArrowheads="1"/>
            </p:cNvSpPr>
            <p:nvPr/>
          </p:nvSpPr>
          <p:spPr bwMode="auto">
            <a:xfrm>
              <a:off x="4656" y="115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4137" name="Text Box 147"/>
            <p:cNvSpPr txBox="1">
              <a:spLocks noChangeArrowheads="1"/>
            </p:cNvSpPr>
            <p:nvPr/>
          </p:nvSpPr>
          <p:spPr bwMode="auto">
            <a:xfrm>
              <a:off x="480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4138" name="Text Box 148"/>
            <p:cNvSpPr txBox="1">
              <a:spLocks noChangeArrowheads="1"/>
            </p:cNvSpPr>
            <p:nvPr/>
          </p:nvSpPr>
          <p:spPr bwMode="auto">
            <a:xfrm>
              <a:off x="484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4139" name="Text Box 149"/>
            <p:cNvSpPr txBox="1">
              <a:spLocks noChangeArrowheads="1"/>
            </p:cNvSpPr>
            <p:nvPr/>
          </p:nvSpPr>
          <p:spPr bwMode="auto">
            <a:xfrm>
              <a:off x="4800" y="52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4140" name="Text Box 150"/>
            <p:cNvSpPr txBox="1">
              <a:spLocks noChangeArrowheads="1"/>
            </p:cNvSpPr>
            <p:nvPr/>
          </p:nvSpPr>
          <p:spPr bwMode="auto">
            <a:xfrm>
              <a:off x="460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27799" name="AutoShape 151"/>
          <p:cNvSpPr>
            <a:spLocks noChangeArrowheads="1"/>
          </p:cNvSpPr>
          <p:nvPr/>
        </p:nvSpPr>
        <p:spPr bwMode="auto">
          <a:xfrm rot="9659247">
            <a:off x="6629400" y="137160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800" name="AutoShape 152"/>
          <p:cNvSpPr>
            <a:spLocks noChangeArrowheads="1"/>
          </p:cNvSpPr>
          <p:nvPr/>
        </p:nvSpPr>
        <p:spPr bwMode="auto">
          <a:xfrm rot="5400000">
            <a:off x="6934200" y="16764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7801" name="Text Box 153"/>
          <p:cNvSpPr txBox="1">
            <a:spLocks noChangeArrowheads="1"/>
          </p:cNvSpPr>
          <p:nvPr/>
        </p:nvSpPr>
        <p:spPr bwMode="auto">
          <a:xfrm>
            <a:off x="6324600" y="1600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7803" name="Text Box 155"/>
          <p:cNvSpPr txBox="1">
            <a:spLocks noChangeArrowheads="1"/>
          </p:cNvSpPr>
          <p:nvPr/>
        </p:nvSpPr>
        <p:spPr bwMode="auto">
          <a:xfrm>
            <a:off x="6324600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 giờ</a:t>
            </a:r>
          </a:p>
        </p:txBody>
      </p:sp>
      <p:sp>
        <p:nvSpPr>
          <p:cNvPr id="27804" name="Text Box 156"/>
          <p:cNvSpPr txBox="1">
            <a:spLocks noChangeArrowheads="1"/>
          </p:cNvSpPr>
          <p:nvPr/>
        </p:nvSpPr>
        <p:spPr bwMode="auto">
          <a:xfrm>
            <a:off x="7086600" y="2590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 phút</a:t>
            </a:r>
          </a:p>
        </p:txBody>
      </p:sp>
      <p:sp>
        <p:nvSpPr>
          <p:cNvPr id="27805" name="Text Box 157"/>
          <p:cNvSpPr txBox="1">
            <a:spLocks noChangeArrowheads="1"/>
          </p:cNvSpPr>
          <p:nvPr/>
        </p:nvSpPr>
        <p:spPr bwMode="auto">
          <a:xfrm>
            <a:off x="4953000" y="1219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7806" name="Text Box 158"/>
          <p:cNvSpPr txBox="1">
            <a:spLocks noChangeArrowheads="1"/>
          </p:cNvSpPr>
          <p:nvPr/>
        </p:nvSpPr>
        <p:spPr bwMode="auto">
          <a:xfrm>
            <a:off x="7010400" y="1981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7809" name="AutoShape 161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36616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rgbClr val="FF0000"/>
                </a:solidFill>
              </a:rPr>
              <a:t>8 giờ 5 phút</a:t>
            </a:r>
            <a:r>
              <a:rPr lang="en-US" sz="2000" b="1">
                <a:solidFill>
                  <a:srgbClr val="0000FF"/>
                </a:solidFill>
              </a:rPr>
              <a:t> 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0" name="AutoShape 162"/>
          <p:cNvSpPr>
            <a:spLocks noChangeArrowheads="1"/>
          </p:cNvSpPr>
          <p:nvPr/>
        </p:nvSpPr>
        <p:spPr bwMode="auto">
          <a:xfrm rot="10800000">
            <a:off x="609600" y="3657600"/>
            <a:ext cx="6477000" cy="914400"/>
          </a:xfrm>
          <a:prstGeom prst="wedgeRectCallout">
            <a:avLst>
              <a:gd name="adj1" fmla="val 36616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chemeClr val="bg1"/>
                </a:solidFill>
              </a:rPr>
              <a:t>8 giờ 5 phút </a:t>
            </a:r>
            <a:r>
              <a:rPr lang="en-US" sz="2000" b="1">
                <a:solidFill>
                  <a:srgbClr val="0000FF"/>
                </a:solidFill>
              </a:rPr>
              <a:t>thì </a:t>
            </a:r>
            <a:r>
              <a:rPr lang="en-US" sz="2000" b="1">
                <a:solidFill>
                  <a:schemeClr val="bg1"/>
                </a:solidFill>
              </a:rPr>
              <a:t>kim chỉ giờ chỉ quá số 8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số 1.</a:t>
            </a:r>
          </a:p>
        </p:txBody>
      </p:sp>
      <p:sp>
        <p:nvSpPr>
          <p:cNvPr id="27811" name="AutoShape 163"/>
          <p:cNvSpPr>
            <a:spLocks noChangeArrowheads="1"/>
          </p:cNvSpPr>
          <p:nvPr/>
        </p:nvSpPr>
        <p:spPr bwMode="auto">
          <a:xfrm rot="10800000">
            <a:off x="609599" y="3653194"/>
            <a:ext cx="6477000" cy="914400"/>
          </a:xfrm>
          <a:prstGeom prst="wedgeRectCallout">
            <a:avLst>
              <a:gd name="adj1" fmla="val -6324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chemeClr val="bg1"/>
                </a:solidFill>
              </a:rPr>
              <a:t>8 giờ 15 phút </a:t>
            </a:r>
            <a:r>
              <a:rPr lang="en-US" sz="2000" b="1">
                <a:solidFill>
                  <a:srgbClr val="0000FF"/>
                </a:solidFill>
              </a:rPr>
              <a:t>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2" name="AutoShape 164"/>
          <p:cNvSpPr>
            <a:spLocks noChangeArrowheads="1"/>
          </p:cNvSpPr>
          <p:nvPr/>
        </p:nvSpPr>
        <p:spPr bwMode="auto">
          <a:xfrm rot="10800000">
            <a:off x="596721" y="3662007"/>
            <a:ext cx="6477000" cy="914400"/>
          </a:xfrm>
          <a:prstGeom prst="wedgeRectCallout">
            <a:avLst>
              <a:gd name="adj1" fmla="val -6324"/>
              <a:gd name="adj2" fmla="val 126389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chemeClr val="bg1"/>
                </a:solidFill>
              </a:rPr>
              <a:t>8 giờ 15 phút </a:t>
            </a:r>
            <a:r>
              <a:rPr lang="en-US" sz="2000" b="1">
                <a:solidFill>
                  <a:srgbClr val="0000FF"/>
                </a:solidFill>
              </a:rPr>
              <a:t>thì kim chỉ giờ chỉ quá </a:t>
            </a:r>
            <a:r>
              <a:rPr lang="en-US" sz="2000" b="1">
                <a:solidFill>
                  <a:schemeClr val="bg1"/>
                </a:solidFill>
              </a:rPr>
              <a:t>số 8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</a:t>
            </a:r>
            <a:r>
              <a:rPr lang="en-US" sz="2000" b="1" u="sng">
                <a:solidFill>
                  <a:schemeClr val="bg1"/>
                </a:solidFill>
              </a:rPr>
              <a:t>số 3.</a:t>
            </a:r>
          </a:p>
        </p:txBody>
      </p:sp>
      <p:sp>
        <p:nvSpPr>
          <p:cNvPr id="27813" name="AutoShape 165"/>
          <p:cNvSpPr>
            <a:spLocks noChangeArrowheads="1"/>
          </p:cNvSpPr>
          <p:nvPr/>
        </p:nvSpPr>
        <p:spPr bwMode="auto">
          <a:xfrm rot="10800000">
            <a:off x="685800" y="3634145"/>
            <a:ext cx="6781800" cy="914400"/>
          </a:xfrm>
          <a:prstGeom prst="wedgeRectCallout">
            <a:avLst>
              <a:gd name="adj1" fmla="val -43963"/>
              <a:gd name="adj2" fmla="val 136806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chemeClr val="bg1"/>
                </a:solidFill>
              </a:rPr>
              <a:t>8 giờ 30 phút </a:t>
            </a:r>
            <a:r>
              <a:rPr lang="en-US" sz="2000" b="1">
                <a:solidFill>
                  <a:srgbClr val="0000FF"/>
                </a:solidFill>
              </a:rPr>
              <a:t>thì kim chỉ giờ ở vị trí nào?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ở vị trí nào?</a:t>
            </a:r>
          </a:p>
        </p:txBody>
      </p:sp>
      <p:sp>
        <p:nvSpPr>
          <p:cNvPr id="27814" name="AutoShape 166"/>
          <p:cNvSpPr>
            <a:spLocks noChangeArrowheads="1"/>
          </p:cNvSpPr>
          <p:nvPr/>
        </p:nvSpPr>
        <p:spPr bwMode="auto">
          <a:xfrm rot="10800000">
            <a:off x="573109" y="3662007"/>
            <a:ext cx="8153400" cy="914400"/>
          </a:xfrm>
          <a:prstGeom prst="wedgeRectCallout">
            <a:avLst>
              <a:gd name="adj1" fmla="val -27222"/>
              <a:gd name="adj2" fmla="val 130556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rgbClr val="0000FF"/>
                </a:solidFill>
              </a:rPr>
              <a:t>Đồng hồ chỉ </a:t>
            </a:r>
            <a:r>
              <a:rPr lang="en-US" sz="2000" b="1">
                <a:solidFill>
                  <a:schemeClr val="bg1"/>
                </a:solidFill>
              </a:rPr>
              <a:t>8 giờ 30 phút </a:t>
            </a:r>
            <a:r>
              <a:rPr lang="en-US" sz="2000" b="1">
                <a:solidFill>
                  <a:srgbClr val="0000FF"/>
                </a:solidFill>
              </a:rPr>
              <a:t>thì kim chỉ giờ chỉ giữa số 8 và số 9</a:t>
            </a:r>
          </a:p>
          <a:p>
            <a:r>
              <a:rPr lang="en-US" sz="2000" b="1">
                <a:solidFill>
                  <a:srgbClr val="0000FF"/>
                </a:solidFill>
              </a:rPr>
              <a:t>Kim chỉ phút chỉ vào số 6.</a:t>
            </a:r>
          </a:p>
        </p:txBody>
      </p:sp>
      <p:sp>
        <p:nvSpPr>
          <p:cNvPr id="27816" name="AutoShape 168"/>
          <p:cNvSpPr>
            <a:spLocks noChangeArrowheads="1"/>
          </p:cNvSpPr>
          <p:nvPr/>
        </p:nvSpPr>
        <p:spPr bwMode="auto">
          <a:xfrm rot="10800000">
            <a:off x="567744" y="3670821"/>
            <a:ext cx="8153400" cy="914400"/>
          </a:xfrm>
          <a:prstGeom prst="wedgeRectCallout">
            <a:avLst>
              <a:gd name="adj1" fmla="val -27222"/>
              <a:gd name="adj2" fmla="val 128472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b="1">
                <a:solidFill>
                  <a:schemeClr val="bg1"/>
                </a:solidFill>
              </a:rPr>
              <a:t>8 giờ 30 phút </a:t>
            </a:r>
            <a:r>
              <a:rPr lang="en-US" sz="2000" b="1">
                <a:solidFill>
                  <a:srgbClr val="0000FF"/>
                </a:solidFill>
              </a:rPr>
              <a:t>ng</a:t>
            </a:r>
            <a:r>
              <a:rPr lang="vi-VN" sz="2000" b="1">
                <a:solidFill>
                  <a:srgbClr val="0000FF"/>
                </a:solidFill>
              </a:rPr>
              <a:t>ư</a:t>
            </a:r>
            <a:r>
              <a:rPr lang="en-US" sz="2000" b="1">
                <a:solidFill>
                  <a:srgbClr val="0000FF"/>
                </a:solidFill>
              </a:rPr>
              <a:t>ời ta còn gọi là </a:t>
            </a:r>
            <a:r>
              <a:rPr lang="en-US" sz="2000" b="1">
                <a:solidFill>
                  <a:schemeClr val="bg1"/>
                </a:solidFill>
              </a:rPr>
              <a:t>8 giờ r</a:t>
            </a:r>
            <a:r>
              <a:rPr lang="vi-VN" sz="2000" b="1">
                <a:solidFill>
                  <a:schemeClr val="bg1"/>
                </a:solidFill>
              </a:rPr>
              <a:t>ư</a:t>
            </a:r>
            <a:r>
              <a:rPr lang="en-US" sz="2000" b="1">
                <a:solidFill>
                  <a:schemeClr val="bg1"/>
                </a:solidFill>
              </a:rPr>
              <a:t>ỡi</a:t>
            </a:r>
            <a:r>
              <a:rPr lang="en-US" sz="20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7817" name="Text Box 169"/>
          <p:cNvSpPr txBox="1">
            <a:spLocks noChangeArrowheads="1"/>
          </p:cNvSpPr>
          <p:nvPr/>
        </p:nvSpPr>
        <p:spPr bwMode="auto">
          <a:xfrm>
            <a:off x="6324600" y="30480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hoặc </a:t>
            </a:r>
            <a:r>
              <a:rPr lang="en-US" sz="2000" b="1">
                <a:solidFill>
                  <a:srgbClr val="FF0000"/>
                </a:solidFill>
              </a:rPr>
              <a:t>8 giờ r</a:t>
            </a:r>
            <a:r>
              <a:rPr lang="vi-VN" sz="2000" b="1">
                <a:solidFill>
                  <a:srgbClr val="FF0000"/>
                </a:solidFill>
              </a:rPr>
              <a:t>ư</a:t>
            </a:r>
            <a:r>
              <a:rPr lang="en-US" sz="2000" b="1">
                <a:solidFill>
                  <a:srgbClr val="FF0000"/>
                </a:solidFill>
              </a:rPr>
              <a:t>ỡi</a:t>
            </a:r>
          </a:p>
        </p:txBody>
      </p:sp>
      <p:sp>
        <p:nvSpPr>
          <p:cNvPr id="4127" name="Text Box 170"/>
          <p:cNvSpPr txBox="1">
            <a:spLocks noChangeArrowheads="1"/>
          </p:cNvSpPr>
          <p:nvPr/>
        </p:nvSpPr>
        <p:spPr bwMode="auto">
          <a:xfrm>
            <a:off x="609600" y="4800600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2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27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500"/>
                                        <p:tgtEl>
                                          <p:spTgt spid="2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" dur="5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500"/>
                                        <p:tgtEl>
                                          <p:spTgt spid="27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2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500"/>
                                        <p:tgtEl>
                                          <p:spTgt spid="2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"/>
                                        <p:tgtEl>
                                          <p:spTgt spid="2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500"/>
                                        <p:tgtEl>
                                          <p:spTgt spid="27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1" dur="500"/>
                                        <p:tgtEl>
                                          <p:spTgt spid="2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1" dur="5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27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2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500"/>
                                        <p:tgtEl>
                                          <p:spTgt spid="2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500"/>
                                        <p:tgtEl>
                                          <p:spTgt spid="2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500"/>
                                        <p:tgtEl>
                                          <p:spTgt spid="2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500"/>
                                        <p:tgtEl>
                                          <p:spTgt spid="2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500"/>
                                        <p:tgtEl>
                                          <p:spTgt spid="2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9" dur="500"/>
                                        <p:tgtEl>
                                          <p:spTgt spid="2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3" dur="500"/>
                                        <p:tgtEl>
                                          <p:spTgt spid="27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7" dur="500"/>
                                        <p:tgtEl>
                                          <p:spTgt spid="2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9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0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2" dur="5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4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5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6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7" dur="5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1" dur="500"/>
                                        <p:tgtEl>
                                          <p:spTgt spid="27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7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2" dur="500"/>
                                        <p:tgtEl>
                                          <p:spTgt spid="27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4" grpId="0" animBg="1"/>
      <p:bldP spid="27727" grpId="0" animBg="1"/>
      <p:bldP spid="27731" grpId="0"/>
      <p:bldP spid="27731" grpId="1"/>
      <p:bldP spid="27732" grpId="0"/>
      <p:bldP spid="27732" grpId="1"/>
      <p:bldP spid="27733" grpId="0"/>
      <p:bldP spid="27734" grpId="0"/>
      <p:bldP spid="27755" grpId="0" animBg="1"/>
      <p:bldP spid="27756" grpId="0" animBg="1"/>
      <p:bldP spid="27757" grpId="0"/>
      <p:bldP spid="27757" grpId="1"/>
      <p:bldP spid="27759" grpId="0"/>
      <p:bldP spid="27760" grpId="0"/>
      <p:bldP spid="27799" grpId="0" animBg="1"/>
      <p:bldP spid="27800" grpId="0" animBg="1"/>
      <p:bldP spid="27801" grpId="0"/>
      <p:bldP spid="27801" grpId="1"/>
      <p:bldP spid="27803" grpId="0"/>
      <p:bldP spid="27804" grpId="0"/>
      <p:bldP spid="27805" grpId="0"/>
      <p:bldP spid="27805" grpId="1"/>
      <p:bldP spid="27806" grpId="0"/>
      <p:bldP spid="27806" grpId="1"/>
      <p:bldP spid="27809" grpId="0" animBg="1"/>
      <p:bldP spid="27809" grpId="1" animBg="1"/>
      <p:bldP spid="27810" grpId="0" animBg="1"/>
      <p:bldP spid="27810" grpId="1" animBg="1"/>
      <p:bldP spid="27811" grpId="0" animBg="1"/>
      <p:bldP spid="27811" grpId="1" animBg="1"/>
      <p:bldP spid="27812" grpId="0" animBg="1"/>
      <p:bldP spid="27812" grpId="1" animBg="1"/>
      <p:bldP spid="27813" grpId="0" animBg="1"/>
      <p:bldP spid="27813" grpId="1" animBg="1"/>
      <p:bldP spid="27814" grpId="0" animBg="1"/>
      <p:bldP spid="27814" grpId="1" animBg="1"/>
      <p:bldP spid="27816" grpId="0" animBg="1"/>
      <p:bldP spid="27816" grpId="1" animBg="1"/>
      <p:bldP spid="278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Oval 24"/>
          <p:cNvSpPr>
            <a:spLocks noChangeArrowheads="1"/>
          </p:cNvSpPr>
          <p:nvPr/>
        </p:nvSpPr>
        <p:spPr bwMode="auto">
          <a:xfrm>
            <a:off x="400318" y="494206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5124" name="Text Box 25"/>
          <p:cNvSpPr txBox="1">
            <a:spLocks noChangeArrowheads="1"/>
          </p:cNvSpPr>
          <p:nvPr/>
        </p:nvSpPr>
        <p:spPr bwMode="auto">
          <a:xfrm>
            <a:off x="1447800" y="606273"/>
            <a:ext cx="62484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Viết vào chỗ chấm ( theo mẫu ) 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17724"/>
          <a:stretch/>
        </p:blipFill>
        <p:spPr>
          <a:xfrm>
            <a:off x="400318" y="2279347"/>
            <a:ext cx="8321317" cy="18024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0" y="35930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 giờ 15 phút</a:t>
            </a:r>
            <a:endParaRPr lang="vi-VN"/>
          </a:p>
        </p:txBody>
      </p:sp>
      <p:sp>
        <p:nvSpPr>
          <p:cNvPr id="167" name="TextBox 166"/>
          <p:cNvSpPr txBox="1"/>
          <p:nvPr/>
        </p:nvSpPr>
        <p:spPr>
          <a:xfrm>
            <a:off x="4876800" y="3652771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 giờ 30 phút</a:t>
            </a:r>
            <a:endParaRPr lang="vi-VN"/>
          </a:p>
        </p:txBody>
      </p:sp>
      <p:sp>
        <p:nvSpPr>
          <p:cNvPr id="168" name="TextBox 167"/>
          <p:cNvSpPr txBox="1"/>
          <p:nvPr/>
        </p:nvSpPr>
        <p:spPr>
          <a:xfrm>
            <a:off x="7050110" y="35930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 giờ 45 phút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7" grpId="0"/>
      <p:bldP spid="1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152400" y="61213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143000" y="62624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Vẽ thêm kim phút để đồng hồ chỉ thời gian tương ứng: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52197" y="2209800"/>
            <a:ext cx="7629803" cy="2243137"/>
            <a:chOff x="762000" y="2209800"/>
            <a:chExt cx="7629803" cy="224313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" y="2286000"/>
              <a:ext cx="7629803" cy="2166937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767438" y="2209800"/>
              <a:ext cx="582930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vi-VN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1676400" y="2971800"/>
            <a:ext cx="22860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572000" y="3346070"/>
            <a:ext cx="0" cy="38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7086600" y="3332118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19200" y="2286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Đồng hồ chỉ mấy giờ ?</a:t>
            </a:r>
          </a:p>
        </p:txBody>
      </p: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1270715" y="1066800"/>
            <a:ext cx="1752600" cy="1447800"/>
            <a:chOff x="480" y="864"/>
            <a:chExt cx="1104" cy="912"/>
          </a:xfrm>
        </p:grpSpPr>
        <p:sp>
          <p:nvSpPr>
            <p:cNvPr id="8278" name="AutoShape 6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9" name="AutoShape 7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569076" y="1447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4:15</a:t>
            </a:r>
          </a:p>
        </p:txBody>
      </p:sp>
      <p:grpSp>
        <p:nvGrpSpPr>
          <p:cNvPr id="8198" name="Group 16"/>
          <p:cNvGrpSpPr>
            <a:grpSpLocks/>
          </p:cNvGrpSpPr>
          <p:nvPr/>
        </p:nvGrpSpPr>
        <p:grpSpPr bwMode="auto">
          <a:xfrm>
            <a:off x="2315514" y="2133600"/>
            <a:ext cx="381000" cy="76200"/>
            <a:chOff x="1152" y="2352"/>
            <a:chExt cx="240" cy="48"/>
          </a:xfrm>
        </p:grpSpPr>
        <p:sp>
          <p:nvSpPr>
            <p:cNvPr id="8275" name="Oval 1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6" name="Oval 1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7" name="Oval 1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199" name="Group 24"/>
          <p:cNvGrpSpPr>
            <a:grpSpLocks/>
          </p:cNvGrpSpPr>
          <p:nvPr/>
        </p:nvGrpSpPr>
        <p:grpSpPr bwMode="auto">
          <a:xfrm>
            <a:off x="1629714" y="2057400"/>
            <a:ext cx="228600" cy="228600"/>
            <a:chOff x="624" y="2448"/>
            <a:chExt cx="144" cy="144"/>
          </a:xfrm>
        </p:grpSpPr>
        <p:sp>
          <p:nvSpPr>
            <p:cNvPr id="8273" name="Rectangle 21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4" name="Rectangle 22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791200" y="1066800"/>
            <a:ext cx="1752600" cy="1447800"/>
            <a:chOff x="480" y="864"/>
            <a:chExt cx="1104" cy="912"/>
          </a:xfrm>
        </p:grpSpPr>
        <p:sp>
          <p:nvSpPr>
            <p:cNvPr id="8271" name="AutoShape 32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2" name="AutoShape 33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6096000" y="1447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7:30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6781800" y="2119267"/>
            <a:ext cx="381000" cy="76200"/>
            <a:chOff x="1152" y="2352"/>
            <a:chExt cx="240" cy="48"/>
          </a:xfrm>
        </p:grpSpPr>
        <p:sp>
          <p:nvSpPr>
            <p:cNvPr id="8268" name="Oval 36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9" name="Oval 37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70" name="Oval 38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210300" y="2057400"/>
            <a:ext cx="228600" cy="228600"/>
            <a:chOff x="624" y="2448"/>
            <a:chExt cx="144" cy="144"/>
          </a:xfrm>
        </p:grpSpPr>
        <p:sp>
          <p:nvSpPr>
            <p:cNvPr id="8266" name="Rectangle 40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67" name="Rectangle 41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1248714" y="4010025"/>
            <a:ext cx="1752600" cy="1447800"/>
            <a:chOff x="480" y="864"/>
            <a:chExt cx="1104" cy="912"/>
          </a:xfrm>
        </p:grpSpPr>
        <p:sp>
          <p:nvSpPr>
            <p:cNvPr id="8257" name="AutoShape 5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8" name="AutoShape 5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1575515" y="4430176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11:45</a:t>
            </a:r>
          </a:p>
        </p:txBody>
      </p: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2277414" y="5134500"/>
            <a:ext cx="381000" cy="76200"/>
            <a:chOff x="1152" y="2352"/>
            <a:chExt cx="240" cy="48"/>
          </a:xfrm>
        </p:grpSpPr>
        <p:sp>
          <p:nvSpPr>
            <p:cNvPr id="8254" name="Oval 6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3" name="Group 65"/>
          <p:cNvGrpSpPr>
            <a:grpSpLocks/>
          </p:cNvGrpSpPr>
          <p:nvPr/>
        </p:nvGrpSpPr>
        <p:grpSpPr bwMode="auto">
          <a:xfrm>
            <a:off x="1629714" y="5028909"/>
            <a:ext cx="228600" cy="228600"/>
            <a:chOff x="624" y="2448"/>
            <a:chExt cx="144" cy="144"/>
          </a:xfrm>
        </p:grpSpPr>
        <p:sp>
          <p:nvSpPr>
            <p:cNvPr id="8252" name="Rectangle 6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3" name="Rectangle 6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4" name="Group 70"/>
          <p:cNvGrpSpPr>
            <a:grpSpLocks/>
          </p:cNvGrpSpPr>
          <p:nvPr/>
        </p:nvGrpSpPr>
        <p:grpSpPr bwMode="auto">
          <a:xfrm>
            <a:off x="5791200" y="3962109"/>
            <a:ext cx="1752600" cy="1447800"/>
            <a:chOff x="480" y="864"/>
            <a:chExt cx="1104" cy="912"/>
          </a:xfrm>
        </p:grpSpPr>
        <p:sp>
          <p:nvSpPr>
            <p:cNvPr id="8250" name="AutoShape 7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51" name="AutoShape 7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6096000" y="4419309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13:25</a:t>
            </a:r>
          </a:p>
        </p:txBody>
      </p: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6781800" y="5067009"/>
            <a:ext cx="381000" cy="76200"/>
            <a:chOff x="1152" y="2352"/>
            <a:chExt cx="240" cy="48"/>
          </a:xfrm>
        </p:grpSpPr>
        <p:sp>
          <p:nvSpPr>
            <p:cNvPr id="8247" name="Oval 7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8" name="Oval 7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9" name="Oval 7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6" name="Group 78"/>
          <p:cNvGrpSpPr>
            <a:grpSpLocks/>
          </p:cNvGrpSpPr>
          <p:nvPr/>
        </p:nvGrpSpPr>
        <p:grpSpPr bwMode="auto">
          <a:xfrm>
            <a:off x="6210300" y="5028909"/>
            <a:ext cx="228600" cy="228600"/>
            <a:chOff x="624" y="2448"/>
            <a:chExt cx="144" cy="144"/>
          </a:xfrm>
        </p:grpSpPr>
        <p:sp>
          <p:nvSpPr>
            <p:cNvPr id="8245" name="Rectangle 7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46" name="Rectangle 8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1248714" y="2782351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 giờ 15 phút</a:t>
            </a:r>
          </a:p>
        </p:txBody>
      </p:sp>
      <p:sp>
        <p:nvSpPr>
          <p:cNvPr id="33891" name="Text Box 99"/>
          <p:cNvSpPr txBox="1">
            <a:spLocks noChangeArrowheads="1"/>
          </p:cNvSpPr>
          <p:nvPr/>
        </p:nvSpPr>
        <p:spPr bwMode="auto">
          <a:xfrm>
            <a:off x="5743708" y="2782351"/>
            <a:ext cx="22285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7 giờ 30 phút</a:t>
            </a:r>
          </a:p>
        </p:txBody>
      </p:sp>
      <p:sp>
        <p:nvSpPr>
          <p:cNvPr id="33895" name="Text Box 103"/>
          <p:cNvSpPr txBox="1">
            <a:spLocks noChangeArrowheads="1"/>
          </p:cNvSpPr>
          <p:nvPr/>
        </p:nvSpPr>
        <p:spPr bwMode="auto">
          <a:xfrm>
            <a:off x="1213297" y="5682264"/>
            <a:ext cx="2095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11 giờ 45 phút</a:t>
            </a:r>
          </a:p>
        </p:txBody>
      </p:sp>
      <p:sp>
        <p:nvSpPr>
          <p:cNvPr id="33897" name="Text Box 105"/>
          <p:cNvSpPr txBox="1">
            <a:spLocks noChangeArrowheads="1"/>
          </p:cNvSpPr>
          <p:nvPr/>
        </p:nvSpPr>
        <p:spPr bwMode="auto">
          <a:xfrm>
            <a:off x="5683338" y="5682264"/>
            <a:ext cx="23493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13 giờ 25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338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9" dur="2000"/>
                                        <p:tgtEl>
                                          <p:spTgt spid="3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4" dur="500" fill="hold"/>
                                        <p:tgtEl>
                                          <p:spTgt spid="338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6" dur="20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9" dur="2000"/>
                                        <p:tgtEl>
                                          <p:spTgt spid="3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4" dur="500" fill="hold"/>
                                        <p:tgtEl>
                                          <p:spTgt spid="338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20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1" dur="2000"/>
                                        <p:tgtEl>
                                          <p:spTgt spid="3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6" dur="500" fill="hold"/>
                                        <p:tgtEl>
                                          <p:spTgt spid="338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  <p:bldP spid="33826" grpId="0" animBg="1"/>
      <p:bldP spid="33826" grpId="1"/>
      <p:bldP spid="33852" grpId="0" animBg="1"/>
      <p:bldP spid="33852" grpId="1"/>
      <p:bldP spid="33865" grpId="0" animBg="1"/>
      <p:bldP spid="33865" grpId="1"/>
      <p:bldP spid="33888" grpId="0"/>
      <p:bldP spid="33891" grpId="0"/>
      <p:bldP spid="33895" grpId="0"/>
      <p:bldP spid="338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83" y="1676400"/>
            <a:ext cx="7949477" cy="4300537"/>
          </a:xfrm>
          <a:prstGeom prst="rect">
            <a:avLst/>
          </a:prstGeom>
        </p:spPr>
      </p:pic>
      <p:sp>
        <p:nvSpPr>
          <p:cNvPr id="35" name="Oval 4"/>
          <p:cNvSpPr>
            <a:spLocks noChangeArrowheads="1"/>
          </p:cNvSpPr>
          <p:nvPr/>
        </p:nvSpPr>
        <p:spPr bwMode="auto">
          <a:xfrm>
            <a:off x="381000" y="152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219200" y="2286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Nối ( theo mẫu ):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133600" y="3962400"/>
            <a:ext cx="1143000" cy="1219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3600" y="3826668"/>
            <a:ext cx="1219200" cy="1507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43600" y="2362200"/>
            <a:ext cx="1295400" cy="2590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43600" y="2590800"/>
            <a:ext cx="12954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943600" y="4191000"/>
            <a:ext cx="12954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5&quot;/&gt;&lt;/object&gt;&lt;object type=&quot;3&quot; unique_id=&quot;10004&quot;&gt;&lt;property id=&quot;20148&quot; value=&quot;5&quot;/&gt;&lt;property id=&quot;20300&quot; value=&quot;Slide 2&quot;/&gt;&lt;property id=&quot;20307&quot; value=&quot;287&quot;/&gt;&lt;/object&gt;&lt;object type=&quot;3&quot; unique_id=&quot;10005&quot;&gt;&lt;property id=&quot;20148&quot; value=&quot;5&quot;/&gt;&lt;property id=&quot;20300&quot; value=&quot;Slide 3&quot;/&gt;&lt;property id=&quot;20307&quot; value=&quot;277&quot;/&gt;&lt;/object&gt;&lt;object type=&quot;3&quot; unique_id=&quot;10006&quot;&gt;&lt;property id=&quot;20148&quot; value=&quot;5&quot;/&gt;&lt;property id=&quot;20300&quot; value=&quot;Slide 4&quot;/&gt;&lt;property id=&quot;20307&quot; value=&quot;276&quot;/&gt;&lt;/object&gt;&lt;object type=&quot;3&quot; unique_id=&quot;10007&quot;&gt;&lt;property id=&quot;20148&quot; value=&quot;5&quot;/&gt;&lt;property id=&quot;20300&quot; value=&quot;Slide 5&quot;/&gt;&lt;property id=&quot;20307&quot; value=&quot;278&quot;/&gt;&lt;/object&gt;&lt;object type=&quot;3&quot; unique_id=&quot;10008&quot;&gt;&lt;property id=&quot;20148&quot; value=&quot;5&quot;/&gt;&lt;property id=&quot;20300&quot; value=&quot;Slide 6&quot;/&gt;&lt;property id=&quot;20307&quot; value=&quot;279&quot;/&gt;&lt;/object&gt;&lt;object type=&quot;3&quot; unique_id=&quot;10009&quot;&gt;&lt;property id=&quot;20148&quot; value=&quot;5&quot;/&gt;&lt;property id=&quot;20300&quot; value=&quot;Slide 7&quot;/&gt;&lt;property id=&quot;20307&quot; value=&quot;280&quot;/&gt;&lt;/object&gt;&lt;object type=&quot;3&quot; unique_id=&quot;10010&quot;&gt;&lt;property id=&quot;20148&quot; value=&quot;5&quot;/&gt;&lt;property id=&quot;20300&quot; value=&quot;Slide 8&quot;/&gt;&lt;property id=&quot;20307&quot; value=&quot;281&quot;/&gt;&lt;/object&gt;&lt;object type=&quot;3&quot; unique_id=&quot;10011&quot;&gt;&lt;property id=&quot;20148&quot; value=&quot;5&quot;/&gt;&lt;property id=&quot;20300&quot; value=&quot;Slide 9&quot;/&gt;&lt;property id=&quot;20307&quot; value=&quot;282&quot;/&gt;&lt;/object&gt;&lt;object type=&quot;3&quot; unique_id=&quot;10012&quot;&gt;&lt;property id=&quot;20148&quot; value=&quot;5&quot;/&gt;&lt;property id=&quot;20300&quot; value=&quot;Slide 10&quot;/&gt;&lt;property id=&quot;20307&quot; value=&quot;283&quot;/&gt;&lt;/object&gt;&lt;object type=&quot;3&quot; unique_id=&quot;10013&quot;&gt;&lt;property id=&quot;20148&quot; value=&quot;5&quot;/&gt;&lt;property id=&quot;20300&quot; value=&quot;Slide 11&quot;/&gt;&lt;property id=&quot;20307&quot; value=&quot;274&quot;/&gt;&lt;/object&gt;&lt;object type=&quot;3&quot; unique_id=&quot;10014&quot;&gt;&lt;property id=&quot;20148&quot; value=&quot;5&quot;/&gt;&lt;property id=&quot;20300&quot; value=&quot;Slide 12&quot;/&gt;&lt;property id=&quot;20307&quot; value=&quot;275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706</TotalTime>
  <Words>404</Words>
  <Application>Microsoft Office PowerPoint</Application>
  <PresentationFormat>On-screen Show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Hai An - HAi Hau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Mai</dc:creator>
  <cp:lastModifiedBy>DELL</cp:lastModifiedBy>
  <cp:revision>79</cp:revision>
  <dcterms:created xsi:type="dcterms:W3CDTF">2005-01-08T06:16:23Z</dcterms:created>
  <dcterms:modified xsi:type="dcterms:W3CDTF">2021-09-19T08:38:41Z</dcterms:modified>
</cp:coreProperties>
</file>